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2" r:id="rId3"/>
    <p:sldId id="276" r:id="rId4"/>
    <p:sldId id="270" r:id="rId5"/>
    <p:sldId id="257" r:id="rId6"/>
    <p:sldId id="258" r:id="rId7"/>
    <p:sldId id="280" r:id="rId8"/>
    <p:sldId id="266" r:id="rId9"/>
    <p:sldId id="277" r:id="rId10"/>
    <p:sldId id="278" r:id="rId11"/>
    <p:sldId id="281" r:id="rId12"/>
    <p:sldId id="282" r:id="rId13"/>
    <p:sldId id="279" r:id="rId14"/>
    <p:sldId id="267" r:id="rId15"/>
    <p:sldId id="268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5F72-28E2-45CC-BFD0-A8CFAE709EC7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E432-75B3-4A58-A333-88BAE2BAAC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4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10/12/2020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‹nº›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6324600" cy="3340968"/>
          </a:xfrm>
        </p:spPr>
        <p:txBody>
          <a:bodyPr/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III Seminário Temático do Curso de licenciatura em Química do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IFSC/SJ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/>
              <a:t/>
            </a:r>
            <a:br>
              <a:rPr lang="pt-BR" b="1" dirty="0"/>
            </a:b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Memoriais descritivos e pesquisa em educação: elementos para uma práxis investigativa em sala de aula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4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Memoriais descritivos: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base documental; os discursos produzidos e produtores dos diálogos da pesquisa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Foram produzidos ao longo da experiência docente, com a intenção de conhecer as histórias de vida escolar de estudantes, de trazer para a sala de aula as experiências escolares de cada um/a para que a constituição de suas ações pedagógicas fossem , também, pensadas a partir de suas trajetórias;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Memoriais descritivos da vida escolar</a:t>
            </a:r>
            <a:endParaRPr lang="pt-BR" dirty="0"/>
          </a:p>
        </p:txBody>
      </p:sp>
      <p:sp>
        <p:nvSpPr>
          <p:cNvPr id="7" name="Fluxograma: Conector 6"/>
          <p:cNvSpPr/>
          <p:nvPr/>
        </p:nvSpPr>
        <p:spPr>
          <a:xfrm>
            <a:off x="7452320" y="58052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5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arquitetura e na engenharia são projetos, são planejamentos de obras que serão executadas;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Língua Portuguesa podem ser vistos como um gênero do discurso;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memorial descritivo é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considerado[...]como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gênero textual/discurso que atualmente, de acordo com a análise dialógica da linguagem pertence à esfera social científico-acadêmica. A palavra memorial deriva do latim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memoriale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apresentando os seguintes sentidos: 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 escrita de memórias; </a:t>
            </a:r>
            <a:endParaRPr lang="pt-B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significa o momento de acontecimentos memoráveis.   </a:t>
            </a:r>
            <a:endParaRPr lang="pt-B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momento – que quer dizer ‘lembra-te’ – de modo geral pode ser compreendido como uma marca que serve para lembrar qualquer coisa.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Niedzieluk,2011)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 memoriais descritivos?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34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Burocratização do discurso do Outro por meio de regras da escrita, estabelecendo padrões e marcas textuais que não permitem que o discurso tenha fluidez de “dentro do sujeito”;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Estabelecer eixos para o texto do Outro, dizer sobre o que deve escrever e estabelecer limites (não fale sobre determinada questão);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Retirar a espontaneidade do discurso;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Corrigir o texto, redimensionar a história do Outro. Questionar e duvidar da memória.</a:t>
            </a:r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ao “modo” de orientação dos Memoriais descritivos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61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[..] a memória não é um fato da realidade, mas uma representação. Ela não é pessoal, de uma única voz, ela está sempre inserida num contexto social” (WEIDUSCHARDT, 2009, p. 78);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“O termo representação não como algo estático , a modo de um decalque da chamada realidade, mas como algo dinâmico que supõe, sempre, sujeitos em relação” (KERN, 2014, p.113)</a:t>
            </a:r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Memórias</a:t>
            </a:r>
            <a:endParaRPr lang="pt-BR" dirty="0"/>
          </a:p>
        </p:txBody>
      </p:sp>
      <p:sp>
        <p:nvSpPr>
          <p:cNvPr id="7" name="Fluxograma: Conector 6"/>
          <p:cNvSpPr/>
          <p:nvPr/>
        </p:nvSpPr>
        <p:spPr>
          <a:xfrm>
            <a:off x="539552" y="83671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7787533" y="7534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8244408" y="3516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5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Cenas de escola;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de relações que conduz a determinados lugares sociais, que formulam e são formulados pelos sujeitos;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 desperta em nós a possibilidade de “ler” aquela realidade com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distanciamento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exotopia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 compreender a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nos processos de ensinar e aprender;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violências configuram-se como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signo ideológico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Compreender o que um contexto de violências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reflete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refrata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sobre aquele lugar, aquele contexto;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nos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compenetramos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no espaço/lugar, “na dor do Outro/a”;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que os contextos de violências nas escolas nos comunicam em termos de organização da sociedade?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Olha pra mim!</a:t>
            </a:r>
            <a:endParaRPr lang="pt-BR" dirty="0"/>
          </a:p>
        </p:txBody>
      </p:sp>
      <p:sp>
        <p:nvSpPr>
          <p:cNvPr id="7" name="Fluxograma: Conector 6"/>
          <p:cNvSpPr/>
          <p:nvPr/>
        </p:nvSpPr>
        <p:spPr>
          <a:xfrm>
            <a:off x="467544" y="548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38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que excede ao que podemos capturar nos acontecimentos (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excedente da visão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 a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ética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estética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dos contextos de violências;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Quem somos nós, os/as professores/as, quais nossas violências...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Quais olhares trocamos entre nós, com os/as estudantes...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 nossa alteridade diante do sofrimento do/a Outro/a...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Quais enunciados formulamos e por quais somos formulados/as nas relações que travamos nas salas de aula...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Nossos diálogos são atos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responsáveis/responsabilidade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), que dirigem-se a um auditório social. A palavra é sempre para alguém.</a:t>
            </a:r>
          </a:p>
          <a:p>
            <a:pPr marL="4572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OLHA PRA MIM!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uxograma: Conector 6"/>
          <p:cNvSpPr/>
          <p:nvPr/>
        </p:nvSpPr>
        <p:spPr>
          <a:xfrm>
            <a:off x="683568" y="8115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8100392" y="8115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62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Os discursos (memoriais descritivos da vida escolar) foram/são fonte inesgotável de pesquisa e estudo, não como algo da realidade, mas sobre a realidade tal qual ela é vista, sentida, escutada, percebida, “lida” por alguém em particular, com sua voz sempre social.</a:t>
            </a:r>
          </a:p>
          <a:p>
            <a:pPr algn="just">
              <a:buNone/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pesquisa e a constituição de um/a professor/a que pesquisa, que problematiza, é estabelecida nessa linha tênue da práxis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(relação teoria e prática indissociável) 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interessada em extrapolar os territórios conteudistas do ofício.</a:t>
            </a:r>
          </a:p>
          <a:p>
            <a:pPr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luxograma: Conector 5"/>
          <p:cNvSpPr/>
          <p:nvPr/>
        </p:nvSpPr>
        <p:spPr>
          <a:xfrm>
            <a:off x="686450" y="83671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7668344" y="57332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45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0999" y="1484784"/>
            <a:ext cx="8407893" cy="4641695"/>
          </a:xfrm>
        </p:spPr>
        <p:txBody>
          <a:bodyPr/>
          <a:lstStyle/>
          <a:p>
            <a:r>
              <a:rPr lang="pt-BR" dirty="0" smtClean="0"/>
              <a:t>Muito Obrigada pela oportunidade da palavra e da sensibilidade da escuta!</a:t>
            </a:r>
          </a:p>
          <a:p>
            <a:r>
              <a:rPr lang="pt-BR" dirty="0" smtClean="0"/>
              <a:t>Abro a palavra...nessa primavera pandêmica de 2020.</a:t>
            </a:r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luxograma: Conector 3"/>
          <p:cNvSpPr/>
          <p:nvPr/>
        </p:nvSpPr>
        <p:spPr>
          <a:xfrm>
            <a:off x="1253199" y="9087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>
            <a:off x="589259" y="4758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323528" y="523648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1928927" y="4515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7236296" y="9087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/>
          <p:cNvSpPr/>
          <p:nvPr/>
        </p:nvSpPr>
        <p:spPr>
          <a:xfrm>
            <a:off x="7695844" y="42345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Conector 10"/>
          <p:cNvSpPr/>
          <p:nvPr/>
        </p:nvSpPr>
        <p:spPr>
          <a:xfrm>
            <a:off x="825321" y="42179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5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4800" dirty="0"/>
              <a:t>O que constitui o lugar social da docência?</a:t>
            </a:r>
          </a:p>
          <a:p>
            <a:r>
              <a:rPr lang="pt-BR" sz="4800" dirty="0"/>
              <a:t>Como nos formamos professoras/res?</a:t>
            </a:r>
          </a:p>
          <a:p>
            <a:r>
              <a:rPr lang="pt-BR" sz="4800" dirty="0"/>
              <a:t>O que de fato é do “nosso ofício”?</a:t>
            </a:r>
          </a:p>
          <a:p>
            <a:r>
              <a:rPr lang="pt-BR" sz="4800" dirty="0"/>
              <a:t>O que há de visível e dizível nos que fazemos/pensamos/ planejamos?</a:t>
            </a:r>
          </a:p>
          <a:p>
            <a:r>
              <a:rPr lang="pt-BR" sz="4800" dirty="0"/>
              <a:t>Qual a materialidade do que teorizamos e praticamos, quais práxis constituem nossa </a:t>
            </a:r>
            <a:r>
              <a:rPr lang="pt-BR" sz="4800" dirty="0" smtClean="0"/>
              <a:t>experiência </a:t>
            </a:r>
            <a:r>
              <a:rPr lang="pt-BR" sz="4800" dirty="0"/>
              <a:t>em sala de </a:t>
            </a:r>
            <a:r>
              <a:rPr lang="pt-BR" sz="4800" dirty="0" smtClean="0"/>
              <a:t>aula?</a:t>
            </a:r>
            <a:endParaRPr lang="pt-BR" sz="48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Inquietações: O que é </a:t>
            </a:r>
            <a:r>
              <a:rPr lang="pt-BR" b="1" dirty="0"/>
              <a:t>ser </a:t>
            </a:r>
            <a:r>
              <a:rPr lang="pt-BR" dirty="0"/>
              <a:t>professora/r?</a:t>
            </a:r>
          </a:p>
        </p:txBody>
      </p:sp>
      <p:sp>
        <p:nvSpPr>
          <p:cNvPr id="7" name="Fluxograma: Conector 6"/>
          <p:cNvSpPr/>
          <p:nvPr/>
        </p:nvSpPr>
        <p:spPr>
          <a:xfrm>
            <a:off x="887016" y="5486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10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imagens infancias pob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06" y="3009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4400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4" y="4189731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Resultado de imagem para imagens de crianças loi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31" y="620688"/>
            <a:ext cx="1825064" cy="14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37" y="43391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0916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12" y="41528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337"/>
            <a:ext cx="2195736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493744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19" y="2542309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4443876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16" y="15605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9358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28" y="16033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5A2-29E0-4299-8B96-A6C29DD78852}" type="slidenum">
              <a:rPr lang="pt-BR" smtClean="0"/>
              <a:t>3</a:t>
            </a:fld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Pensar a temática do professor pesquisador e do professor reflexivo, bem como seus limites, desafios e perspectivas para o campo específico da educação brasileira, remete à busca de sua construção conceitual e seus usos nesse contexto. Tal construção pode ser situada com base nos trabalhos de </a:t>
            </a:r>
            <a:r>
              <a:rPr lang="pt-BR" dirty="0" err="1"/>
              <a:t>Stenhouse</a:t>
            </a:r>
            <a:r>
              <a:rPr lang="pt-BR" dirty="0"/>
              <a:t> (1975, 1981) e </a:t>
            </a:r>
            <a:r>
              <a:rPr lang="pt-BR" dirty="0" err="1"/>
              <a:t>Schön</a:t>
            </a:r>
            <a:r>
              <a:rPr lang="pt-BR" dirty="0"/>
              <a:t> (1983, 1992), e seus usos parecem ter servido a pelo menos dois propósitos. Por um lado, </a:t>
            </a:r>
            <a:r>
              <a:rPr lang="pt-BR" b="1" dirty="0">
                <a:solidFill>
                  <a:srgbClr val="002060"/>
                </a:solidFill>
              </a:rPr>
              <a:t>para evidenciar e nomear movimentos de professores que tinham a preocupação precípua com o aprendizado dos alunos que se encontravam em suas escolas</a:t>
            </a:r>
            <a:r>
              <a:rPr lang="pt-BR" dirty="0">
                <a:solidFill>
                  <a:srgbClr val="002060"/>
                </a:solidFill>
              </a:rPr>
              <a:t>. </a:t>
            </a:r>
            <a:r>
              <a:rPr lang="pt-BR" dirty="0"/>
              <a:t>Por outro, </a:t>
            </a:r>
            <a:r>
              <a:rPr lang="pt-BR" b="1" dirty="0">
                <a:solidFill>
                  <a:srgbClr val="FF0000"/>
                </a:solidFill>
              </a:rPr>
              <a:t>como aporte teórico para formar professores como profissionais reflexivos e/ou que pudessem ter a pesquisa como prática recorrente em seu trabalho docente</a:t>
            </a:r>
            <a:r>
              <a:rPr lang="pt-BR" dirty="0">
                <a:solidFill>
                  <a:srgbClr val="FF0000"/>
                </a:solidFill>
              </a:rPr>
              <a:t>. </a:t>
            </a:r>
            <a:r>
              <a:rPr lang="pt-BR" dirty="0" smtClean="0"/>
              <a:t>(FAGUNDES, 2016, p. 283)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Professor/a pesquisador/a</a:t>
            </a:r>
            <a:endParaRPr lang="pt-BR" dirty="0"/>
          </a:p>
        </p:txBody>
      </p:sp>
      <p:sp>
        <p:nvSpPr>
          <p:cNvPr id="7" name="Fluxograma: Conector 6"/>
          <p:cNvSpPr/>
          <p:nvPr/>
        </p:nvSpPr>
        <p:spPr>
          <a:xfrm>
            <a:off x="467544" y="6926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26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412776"/>
            <a:ext cx="8407893" cy="5445224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Movimentos em outros </a:t>
            </a:r>
            <a:r>
              <a:rPr lang="pt-BR" sz="2400" dirty="0" err="1" smtClean="0"/>
              <a:t>páises</a:t>
            </a:r>
            <a:r>
              <a:rPr lang="pt-BR" sz="2400" dirty="0" smtClean="0"/>
              <a:t> - </a:t>
            </a:r>
            <a:r>
              <a:rPr lang="pt-BR" sz="2400" dirty="0" smtClean="0"/>
              <a:t>publicação </a:t>
            </a:r>
            <a:r>
              <a:rPr lang="pt-BR" sz="2400" dirty="0"/>
              <a:t>da coletânea organizada por </a:t>
            </a:r>
            <a:r>
              <a:rPr lang="pt-BR" sz="2400" dirty="0" err="1"/>
              <a:t>Antonio</a:t>
            </a:r>
            <a:r>
              <a:rPr lang="pt-BR" sz="2400" dirty="0"/>
              <a:t> </a:t>
            </a:r>
            <a:r>
              <a:rPr lang="pt-BR" sz="2400" dirty="0" err="1"/>
              <a:t>Nóvoa</a:t>
            </a:r>
            <a:r>
              <a:rPr lang="pt-BR" sz="2400" dirty="0"/>
              <a:t> (1992), sob o título de Os professores e a sua formação. Nela encontram-se traduzidos em língua portuguesa artigos de vários autores que discutem a formação de professores tendo como premissa a necessidade de revisão da pesquisa educacional para dar conta das demandas do ensino. </a:t>
            </a:r>
            <a:endParaRPr lang="pt-BR" sz="2400" dirty="0" smtClean="0"/>
          </a:p>
          <a:p>
            <a:pPr algn="just"/>
            <a:r>
              <a:rPr lang="pt-BR" sz="2400" dirty="0" smtClean="0"/>
              <a:t>Por </a:t>
            </a:r>
            <a:r>
              <a:rPr lang="pt-BR" sz="2400" dirty="0"/>
              <a:t>meio dessa publicação, outras mais foram se revelando e possibilitaram contextualizar e problematizar o que vem a ser um professor pesquisador, um professor reflexivo e o papel da pesquisa em educação, sob diferentes pontos de vista (André, 2005; </a:t>
            </a:r>
            <a:r>
              <a:rPr lang="pt-BR" sz="2400" dirty="0" err="1"/>
              <a:t>Geraldi</a:t>
            </a:r>
            <a:r>
              <a:rPr lang="pt-BR" sz="2400" dirty="0"/>
              <a:t>; Fiorentini; Pereira, 1998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Além disso, nos inseriu em um conjunto de discussões que nos levou aos seguintes questionamentos: </a:t>
            </a:r>
            <a:r>
              <a:rPr lang="pt-BR" sz="2400" dirty="0">
                <a:solidFill>
                  <a:srgbClr val="FF0000"/>
                </a:solidFill>
              </a:rPr>
              <a:t>Quem é o professor pesquisador e o professor reflexivo? Quais as suas características? Quais as propriedades e a natureza da sua pesquisa? A pesquisa do professor é uma pesquisa científica? “De que professor e de que pesquisa está se tratando, quando se fala em professor pesquisador? Que condições tem o professor, que atua nas escolas, para fazer pesquisas? Que pesquisas vêm sendo produzidas pelos professores nas escolas?” (André, 2005, p. 55), “O que conta como pesquisa?</a:t>
            </a:r>
            <a:r>
              <a:rPr lang="pt-BR" sz="2400" dirty="0"/>
              <a:t>” (</a:t>
            </a:r>
            <a:r>
              <a:rPr lang="pt-BR" sz="2400" dirty="0" err="1"/>
              <a:t>Lüdke</a:t>
            </a:r>
            <a:r>
              <a:rPr lang="pt-BR" sz="2400" dirty="0"/>
              <a:t>, 2009, p. 27</a:t>
            </a:r>
            <a:r>
              <a:rPr lang="pt-BR" sz="2400" dirty="0" smtClean="0"/>
              <a:t>). (Ibidem)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xograma: Conector 3"/>
          <p:cNvSpPr/>
          <p:nvPr/>
        </p:nvSpPr>
        <p:spPr>
          <a:xfrm>
            <a:off x="1323047" y="75721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uxograma: Conector 4"/>
          <p:cNvSpPr/>
          <p:nvPr/>
        </p:nvSpPr>
        <p:spPr>
          <a:xfrm>
            <a:off x="539552" y="51582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>
            <a:off x="8560002" y="61295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7794167" y="63581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0999" y="1556792"/>
            <a:ext cx="8407893" cy="45696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)configuração desse conceito, estão inseridos prioritariamente os sujeitos para os quais se destinam as práticas escolares. E nessas práticas precisam ser levadas em consideração a construção sociocultural de tais sujeitos, sua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interculturalidade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e, sobretudo, sua demanda por inclusão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Fleuri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2003; Ribeiro, 2008; Senna, 2007b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Checkland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Holwell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(1998),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quadro conceitual é criado quando o pesquisador estabelece ligações entre diferentes conceitos para evidenciar e apoiar uma questão de pesquisa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Um quadro teórico, por sua vez, pode ser usado para orientar e comparar questões de pesquisa que ainda estão em processo de construção ou que necessitam de aperfeiçoamento. </a:t>
            </a:r>
          </a:p>
        </p:txBody>
      </p:sp>
      <p:sp>
        <p:nvSpPr>
          <p:cNvPr id="4" name="Fluxograma: Conector 3"/>
          <p:cNvSpPr/>
          <p:nvPr/>
        </p:nvSpPr>
        <p:spPr>
          <a:xfrm>
            <a:off x="7020272" y="3326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uxograma: Conector 4"/>
          <p:cNvSpPr/>
          <p:nvPr/>
        </p:nvSpPr>
        <p:spPr>
          <a:xfrm>
            <a:off x="7986092" y="61727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>
            <a:off x="8460432" y="594928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7596336" y="5517233"/>
            <a:ext cx="732656" cy="4898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isso, um conjunto de princípios é formulado de maneira que explique fatos ou fenômenos, sobretudo aqueles que têm sido testados e possuem uma aceitação ampla, mas que não se aplicam a uma determinada realidade social, o que parece ser o caso dos conceitos de professor pesquisador e professor reflexivo na atualidade. Esse conjunto de princípios podem ser usados para prever, criar ou inovar um fenômeno em estudo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Checkland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Holwell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1998). (IBIDEM)</a:t>
            </a:r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luxograma: Conector 6"/>
          <p:cNvSpPr/>
          <p:nvPr/>
        </p:nvSpPr>
        <p:spPr>
          <a:xfrm>
            <a:off x="539552" y="98072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1115616" y="59262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69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Aporte teórico metodológico: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Pressupostos teóricos do Materialismo Histórico e Dialético;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discurso  - Michael Bakhtin (1895-1975).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Materialidades</a:t>
            </a:r>
            <a:endParaRPr lang="pt-BR" dirty="0"/>
          </a:p>
        </p:txBody>
      </p:sp>
      <p:sp>
        <p:nvSpPr>
          <p:cNvPr id="7" name="Fluxograma: Conector 6"/>
          <p:cNvSpPr/>
          <p:nvPr/>
        </p:nvSpPr>
        <p:spPr>
          <a:xfrm>
            <a:off x="395536" y="8115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>
            <a:off x="971600" y="3543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7452320" y="54452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42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Itinerários: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lugar do/a pesquisador/a e o lugar dos “sujeitos da pesquisa”, o lugar “do Outro” no processo de pesquisa;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qualitativa: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que não há que se encontrar em todos os discursos os mesmos elementos constitutivos, igualmente representados, mas sim suas interfaces, suas relações, su8as ligações conceituais, suas contradições, suas diferenças e distâncias, suas proximidade, numa dimensão também ativa, responsiva e dialógica” (KERN, 2014,p.112).</a:t>
            </a:r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10/12/2020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Caminhos da pesquisa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068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309</TotalTime>
  <Words>1388</Words>
  <Application>Microsoft Office PowerPoint</Application>
  <PresentationFormat>Apresentação na tela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Grade</vt:lpstr>
      <vt:lpstr>III Seminário Temático do Curso de licenciatura em Química do IFSC/SJ  Memoriais descritivos e pesquisa em educação: elementos para uma práxis investigativa em sala de aula</vt:lpstr>
      <vt:lpstr>Inquietações: O que é ser professora/r?</vt:lpstr>
      <vt:lpstr>Apresentação do PowerPoint</vt:lpstr>
      <vt:lpstr>Professor/a pesquisador/a</vt:lpstr>
      <vt:lpstr>Apresentação do PowerPoint</vt:lpstr>
      <vt:lpstr>Apresentação do PowerPoint</vt:lpstr>
      <vt:lpstr>Apresentação do PowerPoint</vt:lpstr>
      <vt:lpstr>Materialidades</vt:lpstr>
      <vt:lpstr>Caminhos da pesquisa</vt:lpstr>
      <vt:lpstr>Memoriais descritivos da vida escolar</vt:lpstr>
      <vt:lpstr>O que são memoriais descritivos?</vt:lpstr>
      <vt:lpstr>Críticas ao “modo” de orientação dos Memoriais descritivos</vt:lpstr>
      <vt:lpstr>Memórias</vt:lpstr>
      <vt:lpstr>Olha pra mim!</vt:lpstr>
      <vt:lpstr>OLHA PRA MIM!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</dc:creator>
  <cp:lastModifiedBy>Carol</cp:lastModifiedBy>
  <cp:revision>27</cp:revision>
  <dcterms:created xsi:type="dcterms:W3CDTF">2019-04-29T20:27:47Z</dcterms:created>
  <dcterms:modified xsi:type="dcterms:W3CDTF">2020-12-08T14:39:10Z</dcterms:modified>
</cp:coreProperties>
</file>